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8" r:id="rId2"/>
    <p:sldId id="317" r:id="rId3"/>
    <p:sldId id="258" r:id="rId4"/>
    <p:sldId id="353" r:id="rId5"/>
    <p:sldId id="370" r:id="rId6"/>
    <p:sldId id="369" r:id="rId7"/>
    <p:sldId id="367" r:id="rId8"/>
    <p:sldId id="368" r:id="rId9"/>
    <p:sldId id="366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0504D"/>
    <a:srgbClr val="2DB2A4"/>
    <a:srgbClr val="67BFC0"/>
    <a:srgbClr val="FFFFFF"/>
    <a:srgbClr val="33B2AB"/>
    <a:srgbClr val="0D3B4A"/>
    <a:srgbClr val="215968"/>
    <a:srgbClr val="2BB28D"/>
    <a:srgbClr val="A2C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5" autoAdjust="0"/>
    <p:restoredTop sz="99638" autoAdjust="0"/>
  </p:normalViewPr>
  <p:slideViewPr>
    <p:cSldViewPr showGuides="1">
      <p:cViewPr>
        <p:scale>
          <a:sx n="100" d="100"/>
          <a:sy n="100" d="100"/>
        </p:scale>
        <p:origin x="-19" y="178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62C5E-B61C-4858-B376-48E3E36C133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25F2-EFCA-4C4C-A3CA-41293FEE5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3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1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6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7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2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3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6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41178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90" y="1200152"/>
            <a:ext cx="5411787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7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62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4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4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8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8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椭圆 53"/>
          <p:cNvSpPr/>
          <p:nvPr/>
        </p:nvSpPr>
        <p:spPr>
          <a:xfrm>
            <a:off x="9269298" y="26835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395259" y="2877632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287275" y="3057804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383569" y="27978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-503243" y="3039650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395259" y="3219822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640955" y="27978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755226" y="29121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标题 4"/>
          <p:cNvSpPr txBox="1">
            <a:spLocks/>
          </p:cNvSpPr>
          <p:nvPr/>
        </p:nvSpPr>
        <p:spPr>
          <a:xfrm>
            <a:off x="2493626" y="2799837"/>
            <a:ext cx="3920997" cy="401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Three tailed foxes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1011" y="3201668"/>
            <a:ext cx="4151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三尾狐电商网站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标题 4"/>
          <p:cNvSpPr txBox="1">
            <a:spLocks/>
          </p:cNvSpPr>
          <p:nvPr/>
        </p:nvSpPr>
        <p:spPr>
          <a:xfrm>
            <a:off x="2549257" y="3795886"/>
            <a:ext cx="4125468" cy="602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只为你提供最精致的服务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2" descr="C:\Users\miro.wu\Desktop\图片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363" y="437627"/>
            <a:ext cx="4298940" cy="23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259" y="1"/>
            <a:ext cx="2878938" cy="3627161"/>
          </a:xfrm>
          <a:prstGeom prst="rect">
            <a:avLst/>
          </a:prstGeom>
        </p:spPr>
      </p:pic>
      <p:pic>
        <p:nvPicPr>
          <p:cNvPr id="1026" name="Picture 2" descr="C:\Users\佘锴哲\Desktop\haha\haha\network\images\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1" y="249492"/>
            <a:ext cx="1859180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63188 -0.0061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94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4572000" y="1329612"/>
            <a:ext cx="0" cy="756084"/>
          </a:xfrm>
          <a:prstGeom prst="lin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9"/>
          <p:cNvSpPr txBox="1"/>
          <p:nvPr/>
        </p:nvSpPr>
        <p:spPr>
          <a:xfrm>
            <a:off x="4722874" y="2052229"/>
            <a:ext cx="1576869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团队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（我们是谁）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572000" y="2463738"/>
            <a:ext cx="0" cy="693149"/>
          </a:xfrm>
          <a:prstGeom prst="lin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9"/>
          <p:cNvSpPr txBox="1"/>
          <p:nvPr/>
        </p:nvSpPr>
        <p:spPr>
          <a:xfrm>
            <a:off x="2844259" y="3168496"/>
            <a:ext cx="1576869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产品介绍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（我们做什么）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Oval 4"/>
          <p:cNvSpPr/>
          <p:nvPr/>
        </p:nvSpPr>
        <p:spPr>
          <a:xfrm>
            <a:off x="4337141" y="1998222"/>
            <a:ext cx="469721" cy="47192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4402164" y="2124726"/>
            <a:ext cx="331813" cy="22790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0" name="Oval 4"/>
          <p:cNvSpPr/>
          <p:nvPr/>
        </p:nvSpPr>
        <p:spPr>
          <a:xfrm>
            <a:off x="4337141" y="3114489"/>
            <a:ext cx="469721" cy="47192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4433331" y="3248699"/>
            <a:ext cx="277340" cy="23626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4433332" y="4259933"/>
            <a:ext cx="299965" cy="29704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 rot="2700000">
            <a:off x="6480188" y="4997472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2700000">
            <a:off x="7091038" y="4999478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2700000">
            <a:off x="7701886" y="4966602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2700000">
            <a:off x="8856836" y="4918338"/>
            <a:ext cx="432048" cy="431936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2700000">
            <a:off x="8312734" y="4953056"/>
            <a:ext cx="432048" cy="431936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-341267" y="-20537"/>
            <a:ext cx="9842133" cy="1431653"/>
          </a:xfrm>
          <a:prstGeom prst="triangle">
            <a:avLst/>
          </a:prstGeom>
          <a:solidFill>
            <a:schemeClr val="bg1">
              <a:lumMod val="7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0" y="17684"/>
            <a:ext cx="9142810" cy="1329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45"/>
          <p:cNvSpPr>
            <a:spLocks/>
          </p:cNvSpPr>
          <p:nvPr/>
        </p:nvSpPr>
        <p:spPr bwMode="auto">
          <a:xfrm>
            <a:off x="1734931" y="326037"/>
            <a:ext cx="5689739" cy="4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目   录</a:t>
            </a:r>
            <a:endParaRPr lang="en-US" altLang="zh-CN" sz="54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970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 animBg="1"/>
      <p:bldP spid="45" grpId="0" animBg="1"/>
      <p:bldP spid="50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佘锴哲\Desktop\5bq0gmzo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" y="1358620"/>
            <a:ext cx="8966616" cy="5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任意多边形 62"/>
          <p:cNvSpPr/>
          <p:nvPr/>
        </p:nvSpPr>
        <p:spPr>
          <a:xfrm>
            <a:off x="4655601" y="1518633"/>
            <a:ext cx="3293508" cy="351039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4C874"/>
              </a:solidFill>
            </a:endParaRPr>
          </a:p>
        </p:txBody>
      </p:sp>
      <p:sp>
        <p:nvSpPr>
          <p:cNvPr id="70" name="标题 4"/>
          <p:cNvSpPr txBox="1">
            <a:spLocks/>
          </p:cNvSpPr>
          <p:nvPr/>
        </p:nvSpPr>
        <p:spPr>
          <a:xfrm>
            <a:off x="5222516" y="2464173"/>
            <a:ext cx="2159678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  <p:sp>
        <p:nvSpPr>
          <p:cNvPr id="71" name="标题 4"/>
          <p:cNvSpPr txBox="1">
            <a:spLocks/>
          </p:cNvSpPr>
          <p:nvPr/>
        </p:nvSpPr>
        <p:spPr>
          <a:xfrm>
            <a:off x="5222516" y="2865144"/>
            <a:ext cx="1673750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276508" y="3706743"/>
            <a:ext cx="1077226" cy="215444"/>
            <a:chOff x="4369395" y="3284984"/>
            <a:chExt cx="1436675" cy="287259"/>
          </a:xfrm>
        </p:grpSpPr>
        <p:sp>
          <p:nvSpPr>
            <p:cNvPr id="83" name="文本框 9"/>
            <p:cNvSpPr txBox="1"/>
            <p:nvPr/>
          </p:nvSpPr>
          <p:spPr>
            <a:xfrm>
              <a:off x="4581936" y="3284984"/>
              <a:ext cx="1224134" cy="2872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6356347" y="3706743"/>
            <a:ext cx="1077226" cy="215444"/>
            <a:chOff x="4369395" y="3284984"/>
            <a:chExt cx="1436675" cy="287259"/>
          </a:xfrm>
        </p:grpSpPr>
        <p:sp>
          <p:nvSpPr>
            <p:cNvPr id="103" name="文本框 9"/>
            <p:cNvSpPr txBox="1"/>
            <p:nvPr/>
          </p:nvSpPr>
          <p:spPr>
            <a:xfrm>
              <a:off x="4581936" y="3284984"/>
              <a:ext cx="1224134" cy="2872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成员介绍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122" name="直接连接符 121"/>
          <p:cNvCxnSpPr/>
          <p:nvPr/>
        </p:nvCxnSpPr>
        <p:spPr>
          <a:xfrm>
            <a:off x="5312292" y="3273828"/>
            <a:ext cx="1853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弧形 122"/>
          <p:cNvSpPr/>
          <p:nvPr/>
        </p:nvSpPr>
        <p:spPr>
          <a:xfrm rot="8155962">
            <a:off x="1471922" y="521527"/>
            <a:ext cx="1673750" cy="1674186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5" name="椭圆 124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6" name="椭圆 125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7" name="椭圆 126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9" name="椭圆 128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1" name="椭圆 130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2" name="椭圆 131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3" name="椭圆 132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pic>
        <p:nvPicPr>
          <p:cNvPr id="61" name="Picture 2" descr="C:\Users\佘锴哲\Desktop\haha\haha\network\images\log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1" y="249492"/>
            <a:ext cx="1859180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0" grpId="0"/>
      <p:bldP spid="71" grpId="0"/>
      <p:bldP spid="123" grpId="0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1" y="2830077"/>
            <a:ext cx="4500265" cy="228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81880"/>
            <a:ext cx="4536504" cy="225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矩形 67"/>
          <p:cNvSpPr/>
          <p:nvPr/>
        </p:nvSpPr>
        <p:spPr>
          <a:xfrm>
            <a:off x="0" y="0"/>
            <a:ext cx="9144000" cy="50159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336" y="-8528"/>
            <a:ext cx="647903" cy="5015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752572" y="242268"/>
            <a:ext cx="3185524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产品概述及功能阐述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OVERVIEW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197967" y="73239"/>
            <a:ext cx="358606" cy="35511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11"/>
          <p:cNvSpPr txBox="1">
            <a:spLocks/>
          </p:cNvSpPr>
          <p:nvPr/>
        </p:nvSpPr>
        <p:spPr>
          <a:xfrm>
            <a:off x="3917811" y="3705876"/>
            <a:ext cx="1295807" cy="21260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565713" y="972312"/>
            <a:ext cx="1008111" cy="284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73824" y="681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主页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5814" y="109586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主要结构及功能</a:t>
            </a:r>
            <a:endParaRPr lang="en-US" altLang="zh-CN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4986" y="1635646"/>
            <a:ext cx="2048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轮</a:t>
            </a:r>
            <a:r>
              <a:rPr lang="zh-CN" altLang="en-US" sz="900" dirty="0" smtClean="0"/>
              <a:t>播图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使海报运动，起广告的作用</a:t>
            </a:r>
            <a:endParaRPr lang="zh-CN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5396441" y="1871236"/>
            <a:ext cx="23952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商品列表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专辑精选、单品推荐、达人精选</a:t>
            </a:r>
            <a:endParaRPr lang="en-US" altLang="zh-CN" sz="9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92080" y="2112170"/>
            <a:ext cx="21387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底部版权等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声明，同时提供联系方式</a:t>
            </a:r>
            <a:endParaRPr lang="zh-CN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5504985" y="1427308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导航栏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指引作用</a:t>
            </a:r>
            <a:endParaRPr lang="zh-CN" altLang="en-US" sz="9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91" y="3027676"/>
            <a:ext cx="2757783" cy="156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44208" y="2708750"/>
            <a:ext cx="1885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/>
              <a:t>引入</a:t>
            </a:r>
            <a:r>
              <a:rPr lang="en-US" altLang="zh-CN" sz="1050" dirty="0" err="1" smtClean="0"/>
              <a:t>js</a:t>
            </a:r>
            <a:r>
              <a:rPr lang="zh-CN" altLang="en-US" sz="1050" dirty="0" smtClean="0"/>
              <a:t>，使页面具有动态效果</a:t>
            </a:r>
            <a:endParaRPr lang="en-US" altLang="zh-CN" sz="105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703614" y="2987668"/>
            <a:ext cx="1279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页面使用</a:t>
            </a:r>
            <a:r>
              <a:rPr lang="en-US" altLang="zh-CN" sz="900" dirty="0" err="1" smtClean="0"/>
              <a:t>vue</a:t>
            </a:r>
            <a:r>
              <a:rPr lang="zh-CN" altLang="en-US" sz="900" dirty="0" smtClean="0"/>
              <a:t>进行渲染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308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3" grpId="0" animBg="1"/>
      <p:bldP spid="81" grpId="0"/>
      <p:bldP spid="10" grpId="1"/>
      <p:bldP spid="11" grpId="0"/>
      <p:bldP spid="14" grpId="0"/>
      <p:bldP spid="15" grpId="0"/>
      <p:bldP spid="16" grpId="0"/>
      <p:bldP spid="17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00" y="72008"/>
            <a:ext cx="4643399" cy="213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04" y="2726603"/>
            <a:ext cx="4643400" cy="222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下箭头 1"/>
          <p:cNvSpPr/>
          <p:nvPr/>
        </p:nvSpPr>
        <p:spPr>
          <a:xfrm>
            <a:off x="6570173" y="2283718"/>
            <a:ext cx="306083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4915" y="267494"/>
            <a:ext cx="20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详情页面</a:t>
            </a:r>
            <a:r>
              <a:rPr lang="en-US" altLang="zh-CN" dirty="0" smtClean="0"/>
              <a:t>particulars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823564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主要结构及功能</a:t>
            </a:r>
            <a:endParaRPr lang="en-US" altLang="zh-CN" sz="11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5208" y="11331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商品陈列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745208" y="1491630"/>
            <a:ext cx="15359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点击图片会进行放大</a:t>
            </a:r>
            <a:endParaRPr lang="zh-CN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756048" y="1851670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页面布局类似九宫格，点击图片后</a:t>
            </a:r>
            <a:r>
              <a:rPr lang="zh-CN" altLang="en-US" sz="900" dirty="0"/>
              <a:t>拼接</a:t>
            </a:r>
            <a:r>
              <a:rPr lang="zh-CN" altLang="en-US" sz="900" dirty="0" smtClean="0"/>
              <a:t>合成一张图，再次</a:t>
            </a:r>
            <a:endParaRPr lang="en-US" altLang="zh-CN" sz="900" dirty="0" smtClean="0"/>
          </a:p>
          <a:p>
            <a:r>
              <a:rPr lang="en-US" altLang="zh-CN" sz="900" dirty="0"/>
              <a:t> </a:t>
            </a:r>
            <a:r>
              <a:rPr lang="en-US" altLang="zh-CN" sz="900" dirty="0" smtClean="0"/>
              <a:t>           </a:t>
            </a:r>
            <a:r>
              <a:rPr lang="zh-CN" altLang="en-US" sz="900" dirty="0" smtClean="0"/>
              <a:t>点击会进行拆分还原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358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47614"/>
            <a:ext cx="4644008" cy="253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4915" y="26749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</a:t>
            </a:r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77199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10682" y="1101626"/>
            <a:ext cx="2665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/>
              <a:t>组成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登录框和密码框</a:t>
            </a:r>
            <a:r>
              <a:rPr lang="en-US" altLang="zh-CN" sz="900" dirty="0" smtClean="0"/>
              <a:t>(</a:t>
            </a:r>
            <a:r>
              <a:rPr lang="zh-CN" altLang="en-US" sz="900" dirty="0" smtClean="0"/>
              <a:t>不要用输入</a:t>
            </a:r>
            <a:r>
              <a:rPr lang="en-US" altLang="zh-CN" sz="900" dirty="0" smtClean="0"/>
              <a:t>)</a:t>
            </a:r>
            <a:r>
              <a:rPr lang="zh-CN" altLang="en-US" sz="900" dirty="0" smtClean="0"/>
              <a:t>、登</a:t>
            </a:r>
            <a:r>
              <a:rPr lang="zh-CN" altLang="en-US" sz="900" dirty="0"/>
              <a:t>录</a:t>
            </a:r>
            <a:r>
              <a:rPr lang="zh-CN" altLang="en-US" sz="900" dirty="0" smtClean="0"/>
              <a:t>按钮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82886" y="1491630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</a:t>
            </a:r>
            <a:r>
              <a:rPr lang="zh-CN" altLang="en-US" sz="900" dirty="0" smtClean="0"/>
              <a:t>输入正确的邮箱</a:t>
            </a:r>
            <a:r>
              <a:rPr lang="en-US" altLang="zh-CN" sz="900" dirty="0" smtClean="0"/>
              <a:t>/</a:t>
            </a:r>
            <a:r>
              <a:rPr lang="zh-CN" altLang="en-US" sz="900" dirty="0" smtClean="0"/>
              <a:t>手机格式，才能登陆，</a:t>
            </a:r>
            <a:endParaRPr lang="en-US" altLang="zh-CN" sz="900" dirty="0" smtClean="0"/>
          </a:p>
          <a:p>
            <a:r>
              <a:rPr lang="zh-CN" altLang="en-US" sz="900" dirty="0" smtClean="0"/>
              <a:t>错误将会弹出报错框，告诉你输入格式错误</a:t>
            </a:r>
            <a:endParaRPr lang="zh-CN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619746" y="2088044"/>
            <a:ext cx="445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</a:t>
            </a:r>
            <a:r>
              <a:rPr lang="en-US" altLang="zh-CN" sz="900" dirty="0" smtClean="0"/>
              <a:t>:</a:t>
            </a:r>
            <a:endParaRPr lang="zh-CN" altLang="en-US" sz="9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27" y="2080580"/>
            <a:ext cx="2514069" cy="256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51670"/>
            <a:ext cx="208823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50497"/>
            <a:ext cx="5095440" cy="353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22596"/>
            <a:ext cx="5095442" cy="19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915" y="267494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购物</a:t>
            </a:r>
            <a:r>
              <a:rPr lang="zh-CN" altLang="en-US" dirty="0" smtClean="0"/>
              <a:t>车</a:t>
            </a:r>
            <a:r>
              <a:rPr lang="en-US" altLang="zh-CN" dirty="0" smtClean="0"/>
              <a:t>shopping Cart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80112" y="63682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1059582"/>
            <a:ext cx="29017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商品列表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产品 、价格、数量、金额计算、操作</a:t>
            </a:r>
            <a:r>
              <a:rPr lang="en-US" altLang="zh-CN" sz="900" dirty="0" smtClean="0"/>
              <a:t>(</a:t>
            </a:r>
            <a:r>
              <a:rPr lang="zh-CN" altLang="en-US" sz="900" dirty="0" smtClean="0"/>
              <a:t>删除</a:t>
            </a:r>
            <a:r>
              <a:rPr lang="en-US" altLang="zh-CN" sz="900" dirty="0" smtClean="0"/>
              <a:t>)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1347614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当勾选中后，会进行金额的计算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数量越多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金额也就</a:t>
            </a:r>
            <a:endParaRPr lang="en-US" altLang="zh-CN" sz="900" dirty="0" smtClean="0"/>
          </a:p>
          <a:p>
            <a:r>
              <a:rPr lang="en-US" altLang="zh-CN" sz="900" dirty="0"/>
              <a:t> </a:t>
            </a:r>
            <a:r>
              <a:rPr lang="en-US" altLang="zh-CN" sz="900" dirty="0" smtClean="0"/>
              <a:t>         </a:t>
            </a:r>
            <a:r>
              <a:rPr lang="zh-CN" altLang="en-US" sz="900" dirty="0" smtClean="0"/>
              <a:t>越大。进行操作，点击移除，会将该商品移除</a:t>
            </a:r>
            <a:r>
              <a:rPr lang="zh-CN" altLang="en-US" sz="900" dirty="0"/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0312" y="202457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原理：通过</a:t>
            </a:r>
            <a:r>
              <a:rPr lang="en-US" altLang="zh-CN" sz="900" dirty="0" smtClean="0"/>
              <a:t>DOM,</a:t>
            </a:r>
            <a:r>
              <a:rPr lang="zh-CN" altLang="en-US" sz="900" dirty="0" smtClean="0"/>
              <a:t>获取元素</a:t>
            </a:r>
            <a:endParaRPr lang="en-US" altLang="zh-CN" sz="900" dirty="0" smtClean="0"/>
          </a:p>
          <a:p>
            <a:r>
              <a:rPr lang="zh-CN" altLang="en-US" sz="900" dirty="0" smtClean="0"/>
              <a:t>进行值的计算</a:t>
            </a:r>
            <a:r>
              <a:rPr lang="zh-CN" altLang="en-US" sz="900" dirty="0"/>
              <a:t>。</a:t>
            </a:r>
            <a:endParaRPr lang="en-US" altLang="zh-CN" sz="900" dirty="0" smtClean="0"/>
          </a:p>
        </p:txBody>
      </p:sp>
    </p:spTree>
    <p:extLst>
      <p:ext uri="{BB962C8B-B14F-4D97-AF65-F5344CB8AC3E}">
        <p14:creationId xmlns:p14="http://schemas.microsoft.com/office/powerpoint/2010/main" val="3437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5" y="2931790"/>
            <a:ext cx="399142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4915" y="267494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留言</a:t>
            </a:r>
            <a:r>
              <a:rPr lang="en-US" altLang="zh-CN" dirty="0" smtClean="0"/>
              <a:t>Message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60555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867167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留言框、发送按钮、留言信息</a:t>
            </a:r>
            <a:endParaRPr lang="zh-CN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1121312"/>
            <a:ext cx="39966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留言框输入信息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点击发送按钮或者</a:t>
            </a:r>
            <a:r>
              <a:rPr lang="en-US" altLang="zh-CN" sz="900" dirty="0" smtClean="0"/>
              <a:t>Enter</a:t>
            </a:r>
            <a:r>
              <a:rPr lang="zh-CN" altLang="en-US" sz="900" dirty="0" smtClean="0"/>
              <a:t>键就会将信息发送，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显示在留言栏下</a:t>
            </a:r>
            <a:r>
              <a:rPr lang="en-US" altLang="zh-CN" sz="900" dirty="0" smtClean="0"/>
              <a:t>,</a:t>
            </a:r>
            <a:r>
              <a:rPr lang="zh-CN" altLang="en-US" sz="900" dirty="0"/>
              <a:t>留言</a:t>
            </a:r>
            <a:r>
              <a:rPr lang="zh-CN" altLang="en-US" sz="900" dirty="0" smtClean="0"/>
              <a:t>栏会显示未阅览的信息数量。信息如果阅览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 过，给留言信息打勾，信息将被划上删除线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同时未阅览数会减少。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点击</a:t>
            </a:r>
            <a:r>
              <a:rPr lang="en-US" altLang="zh-CN" sz="900" dirty="0" smtClean="0"/>
              <a:t>x</a:t>
            </a:r>
            <a:r>
              <a:rPr lang="zh-CN" altLang="en-US" sz="900" dirty="0" smtClean="0"/>
              <a:t>时，将信息删除。点击留言栏右边的属性，会进行</a:t>
            </a:r>
            <a:r>
              <a:rPr lang="zh-CN" altLang="en-US" sz="900" dirty="0"/>
              <a:t>信息</a:t>
            </a:r>
            <a:r>
              <a:rPr lang="zh-CN" altLang="en-US" sz="900" dirty="0" smtClean="0"/>
              <a:t>筛选。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 信息储存在本地中，不要担心关闭后会消失。 </a:t>
            </a:r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r>
              <a:rPr lang="zh-CN" altLang="en-US" sz="900" dirty="0" smtClean="0"/>
              <a:t>该效果主要是由</a:t>
            </a:r>
            <a:r>
              <a:rPr lang="en-US" altLang="zh-CN" sz="900" dirty="0" smtClean="0"/>
              <a:t>Vue.js</a:t>
            </a:r>
            <a:r>
              <a:rPr lang="zh-CN" altLang="en-US" sz="900" dirty="0" smtClean="0"/>
              <a:t>写的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主要用到任务的添加、删除、过滤器、</a:t>
            </a:r>
            <a:r>
              <a:rPr lang="en-US" altLang="zh-CN" sz="900" dirty="0" smtClean="0"/>
              <a:t>esc</a:t>
            </a:r>
            <a:r>
              <a:rPr lang="zh-CN" altLang="en-US" sz="900" dirty="0" smtClean="0"/>
              <a:t>键返回</a:t>
            </a:r>
            <a:endParaRPr lang="en-US" altLang="zh-CN" sz="900" dirty="0" smtClean="0"/>
          </a:p>
          <a:p>
            <a:r>
              <a:rPr lang="zh-CN" altLang="en-US" sz="900" dirty="0" smtClean="0"/>
              <a:t>之前的值、数据的绑定、自定义属性跟方法等</a:t>
            </a:r>
            <a:endParaRPr lang="en-US" altLang="zh-CN" sz="9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7" y="1049908"/>
            <a:ext cx="4010277" cy="137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744057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未</a:t>
            </a:r>
            <a:r>
              <a:rPr lang="zh-CN" altLang="en-US" sz="1000" dirty="0" smtClean="0"/>
              <a:t>输入状态</a:t>
            </a:r>
            <a:r>
              <a:rPr lang="en-US" altLang="zh-CN" sz="1000" dirty="0" smtClean="0"/>
              <a:t>: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83320" y="2622213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输入后的状态</a:t>
            </a:r>
            <a:r>
              <a:rPr lang="en-US" altLang="zh-CN" sz="1000" dirty="0" smtClean="0"/>
              <a:t>:</a:t>
            </a:r>
            <a:endParaRPr lang="zh-CN" altLang="en-US" sz="1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054601"/>
              </p:ext>
            </p:extLst>
          </p:nvPr>
        </p:nvGraphicFramePr>
        <p:xfrm>
          <a:off x="5792676" y="3795886"/>
          <a:ext cx="24193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包装程序外壳对象" showAsIcon="1" r:id="rId5" imgW="2418840" imgH="439560" progId="Package">
                  <p:embed/>
                </p:oleObj>
              </mc:Choice>
              <mc:Fallback>
                <p:oleObj name="包装程序外壳对象" showAsIcon="1" r:id="rId5" imgW="2418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2676" y="3795886"/>
                        <a:ext cx="24193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84564" y="3877254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实际效果操作</a:t>
            </a:r>
            <a:r>
              <a:rPr lang="en-US" altLang="zh-CN" sz="1200" dirty="0" smtClean="0"/>
              <a:t>: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7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佘锴哲\Desktop\8357a5ebfd572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7904" y="20195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谢谢观赏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65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432</Words>
  <Application>Microsoft Office PowerPoint</Application>
  <PresentationFormat>全屏显示(16:9)</PresentationFormat>
  <Paragraphs>62</Paragraphs>
  <Slides>9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第一PPT，www.1ppt.com​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彩色箭头模板</dc:title>
  <dc:creator>第一PPT模板网：www.1ppt.com</dc:creator>
  <cp:keywords>第一PPT模板网：www.1ppt.com</cp:keywords>
  <cp:lastModifiedBy>佘锴哲</cp:lastModifiedBy>
  <cp:revision>268</cp:revision>
  <dcterms:created xsi:type="dcterms:W3CDTF">2015-11-17T05:53:22Z</dcterms:created>
  <dcterms:modified xsi:type="dcterms:W3CDTF">2018-04-19T13:57:04Z</dcterms:modified>
</cp:coreProperties>
</file>